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3" r:id="rId1"/>
  </p:sldMasterIdLst>
  <p:notesMasterIdLst>
    <p:notesMasterId r:id="rId12"/>
  </p:notesMasterIdLst>
  <p:sldIdLst>
    <p:sldId id="256" r:id="rId2"/>
    <p:sldId id="257" r:id="rId3"/>
    <p:sldId id="258" r:id="rId4"/>
    <p:sldId id="266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87981"/>
  </p:normalViewPr>
  <p:slideViewPr>
    <p:cSldViewPr snapToGrid="0" snapToObjects="1">
      <p:cViewPr varScale="1">
        <p:scale>
          <a:sx n="94" d="100"/>
          <a:sy n="94" d="100"/>
        </p:scale>
        <p:origin x="7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24BC6B-5A6F-F24A-A4E5-2E4B9335EB4F}" type="datetimeFigureOut">
              <a:rPr lang="en-US" smtClean="0"/>
              <a:t>4/3/16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90F9E4-4A35-A647-89C9-1569A9E8D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09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http://</a:t>
            </a:r>
            <a:r>
              <a:rPr lang="en-US" dirty="0" err="1" smtClean="0"/>
              <a:t>cdn.thewire.com</a:t>
            </a:r>
            <a:r>
              <a:rPr lang="en-US" dirty="0" smtClean="0"/>
              <a:t>/</a:t>
            </a:r>
            <a:r>
              <a:rPr lang="en-US" dirty="0" err="1" smtClean="0"/>
              <a:t>img</a:t>
            </a:r>
            <a:r>
              <a:rPr lang="en-US" dirty="0" smtClean="0"/>
              <a:t>/upload/2012/07/20/shipping_lanes2.png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https://</a:t>
            </a:r>
            <a:r>
              <a:rPr lang="en-US" dirty="0" err="1" smtClean="0"/>
              <a:t>en.wikipedia.org</a:t>
            </a:r>
            <a:r>
              <a:rPr lang="en-US" dirty="0" smtClean="0"/>
              <a:t>/wiki/</a:t>
            </a:r>
            <a:r>
              <a:rPr lang="en-US" dirty="0" err="1" smtClean="0"/>
              <a:t>Electromagnetic_absorption_by_water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0F9E4-4A35-A647-89C9-1569A9E8D7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81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0F9E4-4A35-A647-89C9-1569A9E8D79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6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0F9E4-4A35-A647-89C9-1569A9E8D79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2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79BCE-E2D1-684C-BC6F-A86D96F603F0}" type="datetimeFigureOut">
              <a:rPr lang="en-US" smtClean="0"/>
              <a:t>4/3/16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89426-248A-4F49-A92E-81D1AE7C7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2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79BCE-E2D1-684C-BC6F-A86D96F603F0}" type="datetimeFigureOut">
              <a:rPr lang="en-US" smtClean="0"/>
              <a:t>4/3/16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89426-248A-4F49-A92E-81D1AE7C7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40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79BCE-E2D1-684C-BC6F-A86D96F603F0}" type="datetimeFigureOut">
              <a:rPr lang="en-US" smtClean="0"/>
              <a:t>4/3/16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89426-248A-4F49-A92E-81D1AE7C7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049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79BCE-E2D1-684C-BC6F-A86D96F603F0}" type="datetimeFigureOut">
              <a:rPr lang="en-US" smtClean="0"/>
              <a:t>4/3/16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89426-248A-4F49-A92E-81D1AE7C7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924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79BCE-E2D1-684C-BC6F-A86D96F603F0}" type="datetimeFigureOut">
              <a:rPr lang="en-US" smtClean="0"/>
              <a:t>4/3/16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89426-248A-4F49-A92E-81D1AE7C7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113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79BCE-E2D1-684C-BC6F-A86D96F603F0}" type="datetimeFigureOut">
              <a:rPr lang="en-US" smtClean="0"/>
              <a:t>4/3/16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89426-248A-4F49-A92E-81D1AE7C7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9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79BCE-E2D1-684C-BC6F-A86D96F603F0}" type="datetimeFigureOut">
              <a:rPr lang="en-US" smtClean="0"/>
              <a:t>4/3/16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89426-248A-4F49-A92E-81D1AE7C7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678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79BCE-E2D1-684C-BC6F-A86D96F603F0}" type="datetimeFigureOut">
              <a:rPr lang="en-US" smtClean="0"/>
              <a:t>4/3/16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89426-248A-4F49-A92E-81D1AE7C7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10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79BCE-E2D1-684C-BC6F-A86D96F603F0}" type="datetimeFigureOut">
              <a:rPr lang="en-US" smtClean="0"/>
              <a:t>4/3/16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89426-248A-4F49-A92E-81D1AE7C7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271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79BCE-E2D1-684C-BC6F-A86D96F603F0}" type="datetimeFigureOut">
              <a:rPr lang="en-US" smtClean="0"/>
              <a:t>4/3/16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55589426-248A-4F49-A92E-81D1AE7C7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919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79BCE-E2D1-684C-BC6F-A86D96F603F0}" type="datetimeFigureOut">
              <a:rPr lang="en-US" smtClean="0"/>
              <a:t>4/3/16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89426-248A-4F49-A92E-81D1AE7C7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94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79BCE-E2D1-684C-BC6F-A86D96F603F0}" type="datetimeFigureOut">
              <a:rPr lang="en-US" smtClean="0"/>
              <a:t>4/3/16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89426-248A-4F49-A92E-81D1AE7C7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613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79BCE-E2D1-684C-BC6F-A86D96F603F0}" type="datetimeFigureOut">
              <a:rPr lang="en-US" smtClean="0"/>
              <a:t>4/3/16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89426-248A-4F49-A92E-81D1AE7C7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161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79BCE-E2D1-684C-BC6F-A86D96F603F0}" type="datetimeFigureOut">
              <a:rPr lang="en-US" smtClean="0"/>
              <a:t>4/3/16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89426-248A-4F49-A92E-81D1AE7C7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968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79BCE-E2D1-684C-BC6F-A86D96F603F0}" type="datetimeFigureOut">
              <a:rPr lang="en-US" smtClean="0"/>
              <a:t>4/3/16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89426-248A-4F49-A92E-81D1AE7C7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20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79BCE-E2D1-684C-BC6F-A86D96F603F0}" type="datetimeFigureOut">
              <a:rPr lang="en-US" smtClean="0"/>
              <a:t>4/3/16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89426-248A-4F49-A92E-81D1AE7C7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113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79BCE-E2D1-684C-BC6F-A86D96F603F0}" type="datetimeFigureOut">
              <a:rPr lang="en-US" smtClean="0"/>
              <a:t>4/3/16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89426-248A-4F49-A92E-81D1AE7C7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391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579BCE-E2D1-684C-BC6F-A86D96F603F0}" type="datetimeFigureOut">
              <a:rPr lang="en-US" smtClean="0"/>
              <a:t>4/3/16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5589426-248A-4F49-A92E-81D1AE7C7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01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  <p:sldLayoutId id="2147483878" r:id="rId15"/>
    <p:sldLayoutId id="2147483879" r:id="rId16"/>
    <p:sldLayoutId id="2147483880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Operating Systems for Underwater Wireless Sensor Networks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Peter Tueller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2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705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Background</a:t>
            </a:r>
          </a:p>
          <a:p>
            <a:r>
              <a:rPr lang="en-US" dirty="0" smtClean="0"/>
              <a:t>Operating System Fundamentals</a:t>
            </a:r>
          </a:p>
          <a:p>
            <a:r>
              <a:rPr lang="en-US" dirty="0" smtClean="0"/>
              <a:t>Implementation</a:t>
            </a:r>
          </a:p>
          <a:p>
            <a:r>
              <a:rPr lang="en-US" dirty="0" smtClean="0"/>
              <a:t>Measurements and Benchmarking</a:t>
            </a:r>
          </a:p>
          <a:p>
            <a:r>
              <a:rPr lang="en-US" dirty="0" smtClean="0"/>
              <a:t>Results </a:t>
            </a:r>
            <a:r>
              <a:rPr lang="en-US" dirty="0" smtClean="0"/>
              <a:t>and Future Improvement</a:t>
            </a:r>
            <a:endParaRPr lang="en-US" dirty="0" smtClean="0"/>
          </a:p>
          <a:p>
            <a:r>
              <a:rPr lang="en-US" dirty="0" smtClean="0"/>
              <a:t>Conclusion</a:t>
            </a:r>
          </a:p>
          <a:p>
            <a:r>
              <a:rPr lang="en-US" dirty="0" smtClean="0"/>
              <a:t>Questions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845" y="4432338"/>
            <a:ext cx="6064155" cy="242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89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Environment</a:t>
            </a:r>
          </a:p>
          <a:p>
            <a:r>
              <a:rPr lang="en-US" dirty="0" smtClean="0"/>
              <a:t>Economy</a:t>
            </a:r>
          </a:p>
          <a:p>
            <a:r>
              <a:rPr lang="en-US" dirty="0" smtClean="0"/>
              <a:t>AUV</a:t>
            </a:r>
          </a:p>
          <a:p>
            <a:r>
              <a:rPr lang="en-US" dirty="0" smtClean="0"/>
              <a:t>Acoustics</a:t>
            </a:r>
          </a:p>
          <a:p>
            <a:r>
              <a:rPr lang="en-US" dirty="0" smtClean="0"/>
              <a:t>Optical Modem Modules</a:t>
            </a:r>
          </a:p>
          <a:p>
            <a:r>
              <a:rPr lang="en-US" dirty="0" smtClean="0"/>
              <a:t>Networking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777" y="1808082"/>
            <a:ext cx="4331574" cy="21136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4718" y="3921723"/>
            <a:ext cx="4693691" cy="292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591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Bare-Metal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050" y="1964212"/>
            <a:ext cx="4013234" cy="489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51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Operating System Fundamentals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Tasks</a:t>
            </a:r>
          </a:p>
          <a:p>
            <a:r>
              <a:rPr lang="en-US" dirty="0" smtClean="0"/>
              <a:t>Interrupts</a:t>
            </a:r>
          </a:p>
          <a:p>
            <a:r>
              <a:rPr lang="en-US" dirty="0" smtClean="0"/>
              <a:t>Context Switching</a:t>
            </a:r>
          </a:p>
          <a:p>
            <a:r>
              <a:rPr lang="en-US" dirty="0" smtClean="0"/>
              <a:t>Embedded Applications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0073" y="2124178"/>
            <a:ext cx="4512950" cy="420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7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ARM Architecture</a:t>
            </a:r>
          </a:p>
          <a:p>
            <a:r>
              <a:rPr lang="en-US" dirty="0" smtClean="0"/>
              <a:t>Execution Modes</a:t>
            </a:r>
          </a:p>
          <a:p>
            <a:r>
              <a:rPr lang="en-US" dirty="0"/>
              <a:t>Stack </a:t>
            </a:r>
            <a:r>
              <a:rPr lang="en-US" dirty="0" smtClean="0"/>
              <a:t>Pointers</a:t>
            </a:r>
          </a:p>
          <a:p>
            <a:r>
              <a:rPr lang="en-US" dirty="0" smtClean="0"/>
              <a:t>Service Calls</a:t>
            </a:r>
          </a:p>
          <a:p>
            <a:r>
              <a:rPr lang="en-US" dirty="0" smtClean="0"/>
              <a:t>System Tick Timer</a:t>
            </a:r>
          </a:p>
          <a:p>
            <a:r>
              <a:rPr lang="en-US" dirty="0" smtClean="0"/>
              <a:t>Queue</a:t>
            </a:r>
          </a:p>
          <a:p>
            <a:r>
              <a:rPr lang="en-US" dirty="0" err="1" smtClean="0"/>
              <a:t>Mutex</a:t>
            </a:r>
            <a:r>
              <a:rPr lang="en-US" dirty="0" smtClean="0"/>
              <a:t>/Semaphore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3666" y="2201190"/>
            <a:ext cx="4826758" cy="405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51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Measurements and Benchmarking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Loaded vs Unloaded Systems</a:t>
            </a:r>
          </a:p>
          <a:p>
            <a:r>
              <a:rPr lang="en-US" dirty="0" smtClean="0"/>
              <a:t>Interrupt Latency</a:t>
            </a:r>
          </a:p>
          <a:p>
            <a:r>
              <a:rPr lang="en-US" dirty="0" smtClean="0"/>
              <a:t>Context Switching Latency</a:t>
            </a:r>
          </a:p>
          <a:p>
            <a:r>
              <a:rPr lang="en-US" dirty="0" smtClean="0"/>
              <a:t>Environmental Characterization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196" y="3211431"/>
            <a:ext cx="5223091" cy="202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5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and Future Improvement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Unloaded System</a:t>
            </a:r>
          </a:p>
          <a:p>
            <a:r>
              <a:rPr lang="en-US" dirty="0" smtClean="0"/>
              <a:t>Loaded System</a:t>
            </a:r>
          </a:p>
          <a:p>
            <a:r>
              <a:rPr lang="en-US" dirty="0" smtClean="0"/>
              <a:t>Race Conditions</a:t>
            </a:r>
          </a:p>
          <a:p>
            <a:r>
              <a:rPr lang="en-US" dirty="0" smtClean="0"/>
              <a:t>Higher Bandwidth</a:t>
            </a:r>
          </a:p>
          <a:p>
            <a:r>
              <a:rPr lang="en-US" dirty="0" smtClean="0"/>
              <a:t>Scheduling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57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 performing, low-power, high bandwidth system</a:t>
            </a:r>
          </a:p>
          <a:p>
            <a:r>
              <a:rPr lang="en-US" dirty="0" smtClean="0"/>
              <a:t>MQX Lite, </a:t>
            </a:r>
            <a:r>
              <a:rPr lang="en-US" dirty="0" err="1" smtClean="0"/>
              <a:t>eCos</a:t>
            </a:r>
            <a:r>
              <a:rPr lang="en-US" dirty="0" smtClean="0"/>
              <a:t>, </a:t>
            </a:r>
            <a:r>
              <a:rPr lang="en-US" dirty="0" err="1" smtClean="0"/>
              <a:t>FreeRTOS</a:t>
            </a:r>
            <a:endParaRPr lang="en-US" dirty="0" smtClean="0"/>
          </a:p>
          <a:p>
            <a:r>
              <a:rPr lang="en-US" dirty="0" smtClean="0"/>
              <a:t>Proof of Concept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2622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3113</TotalTime>
  <Words>117</Words>
  <Application>Microsoft Macintosh PowerPoint</Application>
  <PresentationFormat>Widescreen</PresentationFormat>
  <Paragraphs>52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Calibri</vt:lpstr>
      <vt:lpstr>Corbel</vt:lpstr>
      <vt:lpstr>Arial</vt:lpstr>
      <vt:lpstr>Parallax</vt:lpstr>
      <vt:lpstr>Operating Systems for Underwater Wireless Sensor Networks</vt:lpstr>
      <vt:lpstr>Agenda</vt:lpstr>
      <vt:lpstr>Background</vt:lpstr>
      <vt:lpstr>Bare-Metal</vt:lpstr>
      <vt:lpstr>Operating System Fundamentals</vt:lpstr>
      <vt:lpstr>Implementation</vt:lpstr>
      <vt:lpstr>Measurements and Benchmarking</vt:lpstr>
      <vt:lpstr>Results and Future Improvement</vt:lpstr>
      <vt:lpstr>Conclusion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Operating Systems for Underwater Wireless Sensor Networks</dc:title>
  <dc:creator>Peter Tueller (Student)</dc:creator>
  <cp:lastModifiedBy>Peter Tueller (Student)</cp:lastModifiedBy>
  <cp:revision>51</cp:revision>
  <dcterms:created xsi:type="dcterms:W3CDTF">2016-04-03T23:06:10Z</dcterms:created>
  <dcterms:modified xsi:type="dcterms:W3CDTF">2016-04-06T02:59:36Z</dcterms:modified>
</cp:coreProperties>
</file>